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9A453FF-60FF-490D-97E2-98F82C45EAA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FDD17BB-05DF-48C3-BF5D-385D229C6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9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1928B2E-9134-4815-9333-2FC58CF041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4AF11AF-013F-43E3-B427-1458674F8B1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The Solar System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By </a:t>
            </a:r>
            <a:r>
              <a:rPr lang="en-US" dirty="0" smtClean="0">
                <a:latin typeface="Bauhaus 93" pitchFamily="82" charset="0"/>
              </a:rPr>
              <a:t>Jenna</a:t>
            </a:r>
            <a:endParaRPr lang="en-US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4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Bauhaus 93" pitchFamily="82" charset="0"/>
              </a:rPr>
              <a:t>Mercury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Bauhaus 93" pitchFamily="82" charset="0"/>
              </a:rPr>
              <a:t>Mercury</a:t>
            </a:r>
            <a:r>
              <a:rPr lang="en-US" sz="1400" dirty="0" smtClean="0">
                <a:latin typeface="Bauhaus 93" pitchFamily="82" charset="0"/>
              </a:rPr>
              <a:t> </a:t>
            </a:r>
            <a:r>
              <a:rPr lang="en-US" dirty="0" smtClean="0">
                <a:latin typeface="Bauhaus 93" pitchFamily="82" charset="0"/>
              </a:rPr>
              <a:t>is the closest planet to the sun.</a:t>
            </a:r>
          </a:p>
          <a:p>
            <a:r>
              <a:rPr lang="en-US" dirty="0" smtClean="0">
                <a:latin typeface="Bauhaus 93" pitchFamily="82" charset="0"/>
              </a:rPr>
              <a:t>It’s a really small planet.</a:t>
            </a:r>
          </a:p>
          <a:p>
            <a:r>
              <a:rPr lang="en-US" dirty="0" smtClean="0">
                <a:latin typeface="Bauhaus 93" pitchFamily="82" charset="0"/>
              </a:rPr>
              <a:t>There is no life there because it is to hot there.</a:t>
            </a:r>
          </a:p>
          <a:p>
            <a:r>
              <a:rPr lang="en-US" dirty="0" smtClean="0">
                <a:latin typeface="Bauhaus 93" pitchFamily="82" charset="0"/>
              </a:rPr>
              <a:t>Mercury on one side is so hot that it can melt led.</a:t>
            </a:r>
          </a:p>
          <a:p>
            <a:r>
              <a:rPr lang="en-US" dirty="0" smtClean="0">
                <a:latin typeface="Bauhaus 93" pitchFamily="82" charset="0"/>
              </a:rPr>
              <a:t>http/www.planet facts .org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pic>
        <p:nvPicPr>
          <p:cNvPr id="2050" name="Picture 2" descr="G:\Windows NT 5.1 Redirect\My Documents\My Pictures\Mercu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294265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46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Venus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Venus is the same size as Earth.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Bauhaus 93" pitchFamily="82" charset="0"/>
              </a:rPr>
              <a:t>It’s considered to be the Earth’s sister.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Bauhaus 93" pitchFamily="82" charset="0"/>
              </a:rPr>
              <a:t>Venus’s atmosphere is made of Corbin dioxide.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Bauhaus 93" pitchFamily="82" charset="0"/>
              </a:rPr>
              <a:t>The volcano’s are as tall as three miles into the atmosphere.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Bauhaus 93" pitchFamily="82" charset="0"/>
              </a:rPr>
              <a:t>Venus is red.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Bauhaus 93" pitchFamily="82" charset="0"/>
              </a:rPr>
              <a:t>hppt/www.planetfacts.com</a:t>
            </a:r>
            <a:endParaRPr lang="en-US" dirty="0">
              <a:solidFill>
                <a:schemeClr val="tx1">
                  <a:lumMod val="95000"/>
                </a:schemeClr>
              </a:solidFill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  <p:pic>
        <p:nvPicPr>
          <p:cNvPr id="1026" name="Picture 2" descr="G:\Windows NT 5.1 Redirect\My Documents\My Pictures\The-Planet-Ven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00200"/>
            <a:ext cx="2984500" cy="298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6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1676400" cy="969264"/>
          </a:xfrm>
        </p:spPr>
        <p:txBody>
          <a:bodyPr/>
          <a:lstStyle/>
          <a:p>
            <a:r>
              <a:rPr lang="en-US" dirty="0" smtClean="0">
                <a:latin typeface="Bauhaus 93" pitchFamily="82" charset="0"/>
              </a:rPr>
              <a:t>Earth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Earth is the same size as Venus.</a:t>
            </a:r>
          </a:p>
          <a:p>
            <a:r>
              <a:rPr lang="en-US" dirty="0" smtClean="0">
                <a:latin typeface="Bauhaus 93" pitchFamily="82" charset="0"/>
              </a:rPr>
              <a:t>It has life on it.</a:t>
            </a:r>
          </a:p>
          <a:p>
            <a:r>
              <a:rPr lang="en-US" dirty="0" smtClean="0">
                <a:latin typeface="Bauhaus 93" pitchFamily="82" charset="0"/>
              </a:rPr>
              <a:t>The Earth is about 46 billion years old.</a:t>
            </a:r>
          </a:p>
          <a:p>
            <a:r>
              <a:rPr lang="en-US" dirty="0" smtClean="0">
                <a:latin typeface="Bauhaus 93" pitchFamily="82" charset="0"/>
              </a:rPr>
              <a:t>Water covers over half of the Earth.</a:t>
            </a:r>
          </a:p>
          <a:p>
            <a:r>
              <a:rPr lang="en-US" dirty="0" smtClean="0">
                <a:latin typeface="Bauhaus 93" pitchFamily="82" charset="0"/>
              </a:rPr>
              <a:t>http/www.planetfacts.com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G:\Windows NT 5.1 Redirect\My Documents\My Pictures\mostor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447217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47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675 0.05714 L 0.675 -0.01503 " pathEditMode="relative" rAng="0" ptsTypes="AA">
                                      <p:cBhvr>
                                        <p:cTn id="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9"/>
                                    </p:animMotion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914400"/>
          </a:xfrm>
        </p:spPr>
        <p:txBody>
          <a:bodyPr/>
          <a:lstStyle/>
          <a:p>
            <a:r>
              <a:rPr lang="en-US" dirty="0" smtClean="0">
                <a:latin typeface="Bauhaus 93" pitchFamily="82" charset="0"/>
              </a:rPr>
              <a:t>Mars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Mars is 35 million miles away from Earth.</a:t>
            </a:r>
          </a:p>
          <a:p>
            <a:r>
              <a:rPr lang="en-US" dirty="0" smtClean="0">
                <a:latin typeface="Bauhaus 93" pitchFamily="82" charset="0"/>
              </a:rPr>
              <a:t>Just like Earth, Mars has both ice on it.</a:t>
            </a:r>
          </a:p>
          <a:p>
            <a:r>
              <a:rPr lang="en-US" dirty="0" smtClean="0">
                <a:latin typeface="Bauhaus 93" pitchFamily="82" charset="0"/>
              </a:rPr>
              <a:t>Mars weighs about 100 billion lbs.</a:t>
            </a:r>
          </a:p>
          <a:p>
            <a:r>
              <a:rPr lang="en-US" dirty="0" smtClean="0">
                <a:latin typeface="Bauhaus 93" pitchFamily="82" charset="0"/>
              </a:rPr>
              <a:t>Hppt/www.planetfacts.org</a:t>
            </a:r>
          </a:p>
          <a:p>
            <a:endParaRPr lang="en-US" dirty="0" smtClean="0">
              <a:latin typeface="Bauhaus 93" pitchFamily="82" charset="0"/>
            </a:endParaRPr>
          </a:p>
          <a:p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G:\Windows NT 5.1 Redirect\My Documents\My Pictures\Mars-fact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3103033" cy="23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9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Jupiter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Jupiter has 63 moons on it.</a:t>
            </a:r>
          </a:p>
          <a:p>
            <a:r>
              <a:rPr lang="en-US" dirty="0" smtClean="0">
                <a:latin typeface="Bauhaus 93" pitchFamily="82" charset="0"/>
              </a:rPr>
              <a:t>Jupiter’s rings were discovered by Voyagers in 1979.</a:t>
            </a:r>
          </a:p>
          <a:p>
            <a:r>
              <a:rPr lang="en-US" dirty="0" smtClean="0">
                <a:latin typeface="Bauhaus 93" pitchFamily="82" charset="0"/>
              </a:rPr>
              <a:t>A year on Jupiter is equal to 11.9 Earth years.</a:t>
            </a:r>
          </a:p>
          <a:p>
            <a:r>
              <a:rPr lang="en-US" dirty="0" smtClean="0">
                <a:latin typeface="Bauhaus 93" pitchFamily="82" charset="0"/>
              </a:rPr>
              <a:t>http/www.planetfacts.org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5123" name="Picture 3" descr="G:\Windows NT 5.1 Redirect\My Documents\My Pictures\Jupiter-fact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95600"/>
            <a:ext cx="26162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0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Saturn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The temp. on Saturn by the clouds is at 74 degrees F.</a:t>
            </a:r>
          </a:p>
          <a:p>
            <a:r>
              <a:rPr lang="en-US" dirty="0" smtClean="0">
                <a:latin typeface="Bauhaus 93" pitchFamily="82" charset="0"/>
              </a:rPr>
              <a:t>Saturn has only one moon that has an atmosphere.</a:t>
            </a:r>
          </a:p>
          <a:p>
            <a:r>
              <a:rPr lang="en-US" dirty="0" smtClean="0">
                <a:latin typeface="Bauhaus 93" pitchFamily="82" charset="0"/>
              </a:rPr>
              <a:t>Saturn is also bigger than Mercury.</a:t>
            </a:r>
          </a:p>
          <a:p>
            <a:r>
              <a:rPr lang="en-US" dirty="0" smtClean="0">
                <a:latin typeface="Bauhaus 93" pitchFamily="82" charset="0"/>
              </a:rPr>
              <a:t>Hppt/www.planetfacts.org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3075" name="Picture 3" descr="G:\Windows NT 5.1 Redirect\My Documents\My Pictures\Saturn-fact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033" y="2590800"/>
            <a:ext cx="2847567" cy="213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8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Uranus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Uranus</a:t>
            </a:r>
            <a:r>
              <a:rPr lang="en-US" dirty="0" smtClean="0"/>
              <a:t>’</a:t>
            </a:r>
            <a:r>
              <a:rPr lang="en-US" dirty="0" smtClean="0">
                <a:latin typeface="Bauhaus 93" pitchFamily="82" charset="0"/>
              </a:rPr>
              <a:t>s diameter is 51,488KM.</a:t>
            </a:r>
          </a:p>
          <a:p>
            <a:r>
              <a:rPr lang="en-US" dirty="0" smtClean="0">
                <a:latin typeface="Bauhaus 93" pitchFamily="82" charset="0"/>
              </a:rPr>
              <a:t>Uranus has about 31 unique rings.</a:t>
            </a:r>
          </a:p>
          <a:p>
            <a:r>
              <a:rPr lang="en-US" dirty="0" smtClean="0">
                <a:latin typeface="Bauhaus 93" pitchFamily="82" charset="0"/>
              </a:rPr>
              <a:t>This planet is the sec. least denes after Saturn.</a:t>
            </a:r>
          </a:p>
          <a:p>
            <a:r>
              <a:rPr lang="en-US" dirty="0" smtClean="0">
                <a:latin typeface="Bauhaus 93" pitchFamily="82" charset="0"/>
              </a:rPr>
              <a:t>Hppt/planetfacts.org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G:\Windows NT 5.1 Redirect\My Documents\My Pictures\Uranus-fact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26162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21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uhaus 93" pitchFamily="82" charset="0"/>
              </a:rPr>
              <a:t>Neptune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uhaus 93" pitchFamily="82" charset="0"/>
              </a:rPr>
              <a:t>Neptune’s diameter is 49,493KM.</a:t>
            </a:r>
          </a:p>
          <a:p>
            <a:r>
              <a:rPr lang="en-US" dirty="0" smtClean="0">
                <a:latin typeface="Bauhaus 93" pitchFamily="82" charset="0"/>
              </a:rPr>
              <a:t>The orbit speed of Neptune is 5.4KM.</a:t>
            </a:r>
          </a:p>
          <a:p>
            <a:r>
              <a:rPr lang="en-US" dirty="0" smtClean="0">
                <a:latin typeface="Bauhaus 93" pitchFamily="82" charset="0"/>
              </a:rPr>
              <a:t>One Neptune year is equal to 16,483 Earth years.</a:t>
            </a:r>
          </a:p>
          <a:p>
            <a:r>
              <a:rPr lang="en-US" dirty="0" smtClean="0">
                <a:latin typeface="Bauhaus 93" pitchFamily="82" charset="0"/>
              </a:rPr>
              <a:t>Neptune is the farthest planet from the sun.</a:t>
            </a:r>
          </a:p>
          <a:p>
            <a:r>
              <a:rPr lang="en-US" dirty="0" smtClean="0">
                <a:latin typeface="Bauhaus 93" pitchFamily="82" charset="0"/>
              </a:rPr>
              <a:t>Hppt/www.planetfacts.org</a:t>
            </a:r>
            <a:endParaRPr lang="en-US" dirty="0">
              <a:latin typeface="Bauhaus 93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pic>
        <p:nvPicPr>
          <p:cNvPr id="1026" name="Picture 2" descr="G:\Windows NT 5.1 Redirect\My Documents\My Pictures\The_Planet_Neptu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80390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8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140</TotalTime>
  <Words>275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The Solar System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Jenna Lynn</dc:creator>
  <cp:lastModifiedBy>Jenna Lynn</cp:lastModifiedBy>
  <cp:revision>18</cp:revision>
  <cp:lastPrinted>2013-10-30T13:00:25Z</cp:lastPrinted>
  <dcterms:created xsi:type="dcterms:W3CDTF">2013-10-10T12:56:48Z</dcterms:created>
  <dcterms:modified xsi:type="dcterms:W3CDTF">2013-10-30T13:00:30Z</dcterms:modified>
</cp:coreProperties>
</file>